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5859"/>
  </p:normalViewPr>
  <p:slideViewPr>
    <p:cSldViewPr snapToGrid="0" snapToObjects="1">
      <p:cViewPr varScale="1">
        <p:scale>
          <a:sx n="108" d="100"/>
          <a:sy n="108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281</Words>
  <Application>Microsoft Macintosh PowerPoint</Application>
  <PresentationFormat>Widescreen</PresentationFormat>
  <Paragraphs>43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DM Sans</vt:lpstr>
      <vt:lpstr>Wingdings</vt:lpstr>
      <vt:lpstr>Office Theme</vt:lpstr>
      <vt:lpstr>                                 izv. prof. dr. sc. Jagoda Granić                                                                                           ul. Jana Bażyńskiego 8, 80-309 Gdańsk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KULTURNI PROGRAM </vt:lpstr>
      <vt:lpstr>PREPORUKA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Jagoda Granić    Faculty of Humanities  23/02/2020-29/02/2020 Teaching Staff Mobility</dc:title>
  <dc:creator>Jagoda Granić</dc:creator>
  <cp:lastModifiedBy>Jagoda Granić</cp:lastModifiedBy>
  <cp:revision>5</cp:revision>
  <dcterms:created xsi:type="dcterms:W3CDTF">2023-04-16T19:34:44Z</dcterms:created>
  <dcterms:modified xsi:type="dcterms:W3CDTF">2024-04-26T20:01:03Z</dcterms:modified>
</cp:coreProperties>
</file>